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Oswald" pitchFamily="2" charset="77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35152"/>
  </p:normalViewPr>
  <p:slideViewPr>
    <p:cSldViewPr snapToGrid="0">
      <p:cViewPr varScale="1">
        <p:scale>
          <a:sx n="47" d="100"/>
          <a:sy n="47" d="100"/>
        </p:scale>
        <p:origin x="35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fed24954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fed24954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fed24954b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fed24954b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fed2495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fed2495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b2d5cc0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b2d5cc0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fed24954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fed24954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mathworks.com/help/deeplearning/gs/get-started-with-transfer-learning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98600" y="619800"/>
            <a:ext cx="8146800" cy="3105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937500" y="1327050"/>
            <a:ext cx="7365900" cy="20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COVID-19 Detection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Using Transfer Learning on Chest CT Images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044700" y="405013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Alexis Bennett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91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Transfer Learning Using MATLAB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3023" y="4516075"/>
            <a:ext cx="588226" cy="5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00625" y="4630775"/>
            <a:ext cx="79683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https://www.mathworks.com/help/deeplearning/gs/get-started-with-transfer-learning.html</a:t>
            </a:r>
            <a:endParaRPr sz="10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pic>
        <p:nvPicPr>
          <p:cNvPr id="64" name="Google Shape;64;p14" descr="Introducing Transfer Learning as Your Next Engine to Drive Future  Innovations | by RAX Automation Suite | Data Driven Investor | Mediu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375" y="870425"/>
            <a:ext cx="5417726" cy="376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 r="64290" b="51618"/>
          <a:stretch/>
        </p:blipFill>
        <p:spPr>
          <a:xfrm>
            <a:off x="6317000" y="1013624"/>
            <a:ext cx="2240049" cy="17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6821775" y="1885950"/>
            <a:ext cx="471000" cy="412800"/>
          </a:xfrm>
          <a:prstGeom prst="ellipse">
            <a:avLst/>
          </a:prstGeom>
          <a:noFill/>
          <a:ln w="38100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7901175" y="1364325"/>
            <a:ext cx="376800" cy="492600"/>
          </a:xfrm>
          <a:prstGeom prst="ellipse">
            <a:avLst/>
          </a:prstGeom>
          <a:noFill/>
          <a:ln w="38100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7903350" y="2614000"/>
            <a:ext cx="253800" cy="79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CE5CD"/>
              </a:highlight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6780950" y="2614000"/>
            <a:ext cx="253800" cy="79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CE5CD"/>
              </a:highlight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345475" y="3562600"/>
            <a:ext cx="10932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7534200" y="3562600"/>
            <a:ext cx="12981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Non-COVID</a:t>
            </a:r>
            <a:endParaRPr/>
          </a:p>
        </p:txBody>
      </p:sp>
      <p:pic>
        <p:nvPicPr>
          <p:cNvPr id="72" name="Google Shape;72;p14" descr="Flat check mark icons for web Royalty Free Vector Image"/>
          <p:cNvPicPr preferRelativeResize="0"/>
          <p:nvPr/>
        </p:nvPicPr>
        <p:blipFill rotWithShape="1">
          <a:blip r:embed="rId7">
            <a:alphaModFix/>
          </a:blip>
          <a:srcRect l="55210" t="7539" r="7358" b="54574"/>
          <a:stretch/>
        </p:blipFill>
        <p:spPr>
          <a:xfrm>
            <a:off x="8647275" y="3605156"/>
            <a:ext cx="299750" cy="32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 descr="Flat check mark icons for web Royalty Free Vector Image"/>
          <p:cNvPicPr preferRelativeResize="0"/>
          <p:nvPr/>
        </p:nvPicPr>
        <p:blipFill rotWithShape="1">
          <a:blip r:embed="rId7">
            <a:alphaModFix/>
          </a:blip>
          <a:srcRect r="47025" b="54576"/>
          <a:stretch/>
        </p:blipFill>
        <p:spPr>
          <a:xfrm>
            <a:off x="6993545" y="3594547"/>
            <a:ext cx="376800" cy="34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in Diagnosis</a:t>
            </a:r>
            <a:endParaRPr/>
          </a:p>
        </p:txBody>
      </p:sp>
      <p:pic>
        <p:nvPicPr>
          <p:cNvPr id="79" name="Google Shape;79;p15" descr="How coronavirus throat, nose tests work: RT-PCR method, explained -  Business Insider"/>
          <p:cNvPicPr preferRelativeResize="0"/>
          <p:nvPr/>
        </p:nvPicPr>
        <p:blipFill rotWithShape="1">
          <a:blip r:embed="rId3">
            <a:alphaModFix/>
          </a:blip>
          <a:srcRect r="61553"/>
          <a:stretch/>
        </p:blipFill>
        <p:spPr>
          <a:xfrm>
            <a:off x="4298237" y="1119550"/>
            <a:ext cx="1368451" cy="17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New Research Advocates for Chest CT in COVID-19 Diagnosis | Imaging  Technology News"/>
          <p:cNvPicPr preferRelativeResize="0"/>
          <p:nvPr/>
        </p:nvPicPr>
        <p:blipFill rotWithShape="1">
          <a:blip r:embed="rId4">
            <a:alphaModFix/>
          </a:blip>
          <a:srcRect l="13081" r="12888"/>
          <a:stretch/>
        </p:blipFill>
        <p:spPr>
          <a:xfrm>
            <a:off x="454650" y="1218750"/>
            <a:ext cx="2360750" cy="158117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3255825" y="1741125"/>
            <a:ext cx="477900" cy="438900"/>
          </a:xfrm>
          <a:prstGeom prst="mathPlus">
            <a:avLst>
              <a:gd name="adj1" fmla="val 23520"/>
            </a:avLst>
          </a:prstGeom>
          <a:solidFill>
            <a:srgbClr val="F9CB9C"/>
          </a:solidFill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6175800" y="1789888"/>
            <a:ext cx="582600" cy="4389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9CB9C"/>
          </a:solidFill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7149525" y="1494700"/>
            <a:ext cx="15648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Better way to diagnose and slow spread of COVID-19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11700" y="3229225"/>
            <a:ext cx="6925500" cy="16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Future implications of this method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Detect severity of disease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Distinguish from COVID-19 from other bacterial and viral pneumonias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425" y="1004288"/>
            <a:ext cx="7024226" cy="39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3378900" y="648513"/>
            <a:ext cx="1853700" cy="484500"/>
          </a:xfrm>
          <a:prstGeom prst="curvedDownArrow">
            <a:avLst>
              <a:gd name="adj1" fmla="val 25000"/>
              <a:gd name="adj2" fmla="val 91452"/>
              <a:gd name="adj3" fmla="val 25000"/>
            </a:avLst>
          </a:prstGeom>
          <a:solidFill>
            <a:srgbClr val="F9CB9C"/>
          </a:solidFill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5518575" y="648513"/>
            <a:ext cx="1853700" cy="484500"/>
          </a:xfrm>
          <a:prstGeom prst="curvedDownArrow">
            <a:avLst>
              <a:gd name="adj1" fmla="val 25000"/>
              <a:gd name="adj2" fmla="val 91452"/>
              <a:gd name="adj3" fmla="val 25000"/>
            </a:avLst>
          </a:prstGeom>
          <a:solidFill>
            <a:srgbClr val="F9CB9C"/>
          </a:solidFill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590050" y="1747900"/>
            <a:ext cx="15531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COVID-19 +</a:t>
            </a:r>
            <a:endParaRPr sz="2100" b="1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90050" y="3536850"/>
            <a:ext cx="15531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COVID-19 -</a:t>
            </a:r>
            <a:endParaRPr sz="2100" b="1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311700" y="25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Processing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Segmented vs. Non-Segmented Results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t="6777"/>
          <a:stretch/>
        </p:blipFill>
        <p:spPr>
          <a:xfrm>
            <a:off x="698950" y="1076275"/>
            <a:ext cx="7869926" cy="38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58725" y="435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Performing Model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35446"/>
          <a:stretch/>
        </p:blipFill>
        <p:spPr>
          <a:xfrm>
            <a:off x="72350" y="1370953"/>
            <a:ext cx="7711243" cy="36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7396676" y="1643918"/>
            <a:ext cx="358200" cy="292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B45F06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6904625" y="1065525"/>
            <a:ext cx="1739700" cy="396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 = 98.71%</a:t>
            </a:r>
            <a:endParaRPr/>
          </a:p>
        </p:txBody>
      </p:sp>
      <p:cxnSp>
        <p:nvCxnSpPr>
          <p:cNvPr id="109" name="Google Shape;109;p18"/>
          <p:cNvCxnSpPr>
            <a:stCxn id="107" idx="3"/>
            <a:endCxn id="107" idx="3"/>
          </p:cNvCxnSpPr>
          <p:nvPr/>
        </p:nvCxnSpPr>
        <p:spPr>
          <a:xfrm>
            <a:off x="7686465" y="193671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8"/>
          <p:cNvCxnSpPr>
            <a:stCxn id="107" idx="0"/>
            <a:endCxn id="108" idx="2"/>
          </p:cNvCxnSpPr>
          <p:nvPr/>
        </p:nvCxnSpPr>
        <p:spPr>
          <a:xfrm rot="10800000" flipH="1">
            <a:off x="7575776" y="1462118"/>
            <a:ext cx="198600" cy="18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Macintosh PowerPoint</Application>
  <PresentationFormat>On-screen Show (16:9)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Oswald</vt:lpstr>
      <vt:lpstr>Simple Light</vt:lpstr>
      <vt:lpstr>COVID-19 Detection  Using Transfer Learning on Chest CT Images</vt:lpstr>
      <vt:lpstr>Transfer Learning Using MATLAB</vt:lpstr>
      <vt:lpstr>Importance in Diagnosis</vt:lpstr>
      <vt:lpstr>Image Processing</vt:lpstr>
      <vt:lpstr>Segmented vs. Non-Segmented Results</vt:lpstr>
      <vt:lpstr>Best Performing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Detection  Using Transfer Learning on Chest CT Images</dc:title>
  <cp:lastModifiedBy>Alexis Bennett</cp:lastModifiedBy>
  <cp:revision>1</cp:revision>
  <dcterms:modified xsi:type="dcterms:W3CDTF">2022-06-14T15:31:48Z</dcterms:modified>
</cp:coreProperties>
</file>